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73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5" r:id="rId20"/>
    <p:sldId id="276" r:id="rId21"/>
    <p:sldId id="274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23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94B1-A267-4D9A-A29B-F287B8810203}" type="datetimeFigureOut">
              <a:rPr lang="de-DE" smtClean="0"/>
              <a:t>09.10.2018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3326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94B1-A267-4D9A-A29B-F287B8810203}" type="datetimeFigureOut">
              <a:rPr lang="de-DE" smtClean="0"/>
              <a:t>09.10.2018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3372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94B1-A267-4D9A-A29B-F287B8810203}" type="datetimeFigureOut">
              <a:rPr lang="de-DE" smtClean="0"/>
              <a:t>09.10.2018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027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94B1-A267-4D9A-A29B-F287B8810203}" type="datetimeFigureOut">
              <a:rPr lang="de-DE" smtClean="0"/>
              <a:t>09.10.2018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862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94B1-A267-4D9A-A29B-F287B8810203}" type="datetimeFigureOut">
              <a:rPr lang="de-DE" smtClean="0"/>
              <a:t>09.10.2018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146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94B1-A267-4D9A-A29B-F287B8810203}" type="datetimeFigureOut">
              <a:rPr lang="de-DE" smtClean="0"/>
              <a:t>09.10.2018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337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94B1-A267-4D9A-A29B-F287B8810203}" type="datetimeFigureOut">
              <a:rPr lang="de-DE" smtClean="0"/>
              <a:t>09.10.2018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377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94B1-A267-4D9A-A29B-F287B8810203}" type="datetimeFigureOut">
              <a:rPr lang="de-DE" smtClean="0"/>
              <a:t>09.10.2018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018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94B1-A267-4D9A-A29B-F287B8810203}" type="datetimeFigureOut">
              <a:rPr lang="de-DE" smtClean="0"/>
              <a:t>09.10.2018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25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94B1-A267-4D9A-A29B-F287B8810203}" type="datetimeFigureOut">
              <a:rPr lang="de-DE" smtClean="0"/>
              <a:t>09.10.2018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4101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94B1-A267-4D9A-A29B-F287B8810203}" type="datetimeFigureOut">
              <a:rPr lang="de-DE" smtClean="0"/>
              <a:t>09.10.2018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28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E94B1-A267-4D9A-A29B-F287B8810203}" type="datetimeFigureOut">
              <a:rPr lang="de-DE" smtClean="0"/>
              <a:t>09.10.2018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829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864096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3429000"/>
            <a:ext cx="975995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015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692696"/>
            <a:ext cx="9056687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465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2588" y="835025"/>
            <a:ext cx="9909176" cy="518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806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476672"/>
            <a:ext cx="9219059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694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404664"/>
            <a:ext cx="9436795" cy="584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796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Bildschirmausschnit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9" y="385337"/>
            <a:ext cx="9030961" cy="608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50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493713"/>
            <a:ext cx="9082087" cy="586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28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0675" y="128588"/>
            <a:ext cx="9786938" cy="5676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5877272"/>
            <a:ext cx="9759950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455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Bildschirmausschnit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51" y="342469"/>
            <a:ext cx="8573697" cy="617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14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Bildschirmausschnit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93" y="375811"/>
            <a:ext cx="8507013" cy="610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96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0225136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57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8424936" cy="5974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67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79"/>
            <a:ext cx="9001000" cy="540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188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918050"/>
          </a:xfrm>
        </p:spPr>
        <p:txBody>
          <a:bodyPr>
            <a:normAutofit/>
          </a:bodyPr>
          <a:lstStyle/>
          <a:p>
            <a:r>
              <a:rPr lang="de-DE" sz="6600" dirty="0" smtClean="0">
                <a:latin typeface="Arial" pitchFamily="34" charset="0"/>
                <a:cs typeface="Arial" pitchFamily="34" charset="0"/>
              </a:rPr>
              <a:t>Danke für Ihre Aufmerksamkeit.</a:t>
            </a:r>
            <a:endParaRPr lang="de-DE" sz="6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03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404665"/>
            <a:ext cx="9073008" cy="5810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646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058"/>
          <a:stretch/>
        </p:blipFill>
        <p:spPr bwMode="auto">
          <a:xfrm>
            <a:off x="251520" y="580090"/>
            <a:ext cx="8800288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834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23566438" cy="11890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001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473"/>
          <a:stretch/>
        </p:blipFill>
        <p:spPr bwMode="auto">
          <a:xfrm>
            <a:off x="179512" y="548680"/>
            <a:ext cx="8378639" cy="5501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943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3847"/>
              </p:ext>
            </p:extLst>
          </p:nvPr>
        </p:nvGraphicFramePr>
        <p:xfrm>
          <a:off x="457199" y="2372124"/>
          <a:ext cx="8229602" cy="298211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132756"/>
                <a:gridCol w="419390"/>
                <a:gridCol w="478070"/>
                <a:gridCol w="427444"/>
                <a:gridCol w="452758"/>
                <a:gridCol w="452758"/>
                <a:gridCol w="452758"/>
                <a:gridCol w="497630"/>
                <a:gridCol w="449309"/>
                <a:gridCol w="504056"/>
                <a:gridCol w="432048"/>
                <a:gridCol w="432048"/>
                <a:gridCol w="432048"/>
                <a:gridCol w="422165"/>
                <a:gridCol w="452758"/>
                <a:gridCol w="463688"/>
                <a:gridCol w="327918"/>
              </a:tblGrid>
              <a:tr h="8405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</a:endParaRPr>
                    </a:p>
                    <a:p>
                      <a:pPr marL="165735" marR="153035" algn="ctr"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Noten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114300" marR="102235"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1+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13335"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117475" marR="102235"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1-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135255"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2+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R="177165"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120650" marR="102235"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2-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120650" marR="102235"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3+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120650" marR="99060"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3-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120650" marR="99060"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4+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23495"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R="139065"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4-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120650" marR="95885"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5+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</a:endParaRPr>
                    </a:p>
                    <a:p>
                      <a:pPr marL="26670"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5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120650" marR="92710"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5-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28575"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6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</a:tr>
              <a:tr h="8405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163195" marR="153035"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Punkte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</a:endParaRPr>
                    </a:p>
                    <a:p>
                      <a:pPr marL="114935" marR="102235"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15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115570" marR="102235"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14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116840" marR="102235"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13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138430"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12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R="135890"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11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120015" marR="102235"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10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19050"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9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8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7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22225"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6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23495"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5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R="173355"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25400"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</a:endParaRPr>
                    </a:p>
                    <a:p>
                      <a:pPr marL="26670"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28575"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</a:tr>
              <a:tr h="13010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165735" marR="153035" algn="ctr">
                        <a:lnSpc>
                          <a:spcPct val="86000"/>
                        </a:lnSpc>
                        <a:spcBef>
                          <a:spcPts val="117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Erreichte Leistung ab %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114935" marR="10223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95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115570" marR="10223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90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116840" marR="10223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85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13843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80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R="12065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75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120015" marR="10223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70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120650" marR="10160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65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120650" marR="10096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60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</a:endParaRPr>
                    </a:p>
                    <a:p>
                      <a:pPr marL="120650" marR="9969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55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120650" marR="9842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50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000">
                        <a:effectLst/>
                      </a:endParaRPr>
                    </a:p>
                    <a:p>
                      <a:pPr marL="120650" marR="9715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45</a:t>
                      </a:r>
                      <a:endParaRPr lang="de-DE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</a:endParaRPr>
                    </a:p>
                    <a:p>
                      <a:pPr marR="11684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40</a:t>
                      </a:r>
                      <a:endParaRPr lang="de-DE" sz="1000" dirty="0">
                        <a:effectLst/>
                      </a:endParaRPr>
                    </a:p>
                    <a:p>
                      <a:pPr marR="11684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500" strike="sngStrike" dirty="0">
                          <a:solidFill>
                            <a:srgbClr val="FF0000"/>
                          </a:solidFill>
                          <a:effectLst/>
                        </a:rPr>
                        <a:t>36</a:t>
                      </a:r>
                      <a:endParaRPr lang="de-DE" sz="1000" dirty="0">
                        <a:solidFill>
                          <a:srgbClr val="FF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</a:endParaRPr>
                    </a:p>
                    <a:p>
                      <a:pPr marL="120650" marR="9525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33</a:t>
                      </a:r>
                      <a:endParaRPr lang="de-DE" sz="1000" dirty="0">
                        <a:effectLst/>
                      </a:endParaRPr>
                    </a:p>
                    <a:p>
                      <a:pPr marL="120650" marR="9525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500" strike="sngStrike" dirty="0">
                          <a:solidFill>
                            <a:srgbClr val="FF0000"/>
                          </a:solidFill>
                          <a:effectLst/>
                        </a:rPr>
                        <a:t>27</a:t>
                      </a:r>
                      <a:endParaRPr lang="de-DE" sz="1000" dirty="0">
                        <a:solidFill>
                          <a:srgbClr val="FF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</a:endParaRPr>
                    </a:p>
                    <a:p>
                      <a:pPr marL="120650" marR="9398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27</a:t>
                      </a:r>
                      <a:endParaRPr lang="de-DE" sz="1000" dirty="0">
                        <a:effectLst/>
                      </a:endParaRPr>
                    </a:p>
                    <a:p>
                      <a:pPr marL="120650" marR="9398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500" strike="sngStrike" dirty="0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endParaRPr lang="de-DE" sz="1000" dirty="0">
                        <a:solidFill>
                          <a:srgbClr val="FF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</a:endParaRPr>
                    </a:p>
                    <a:p>
                      <a:pPr marL="120650" marR="9271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endParaRPr lang="de-DE" sz="1000" dirty="0">
                        <a:effectLst/>
                      </a:endParaRPr>
                    </a:p>
                    <a:p>
                      <a:pPr marL="120650" marR="9271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500" strike="sngStrike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de-DE" sz="1000" dirty="0">
                        <a:solidFill>
                          <a:srgbClr val="FF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</a:endParaRPr>
                    </a:p>
                    <a:p>
                      <a:pPr marL="2857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08520" y="243965"/>
            <a:ext cx="9252520" cy="2916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58662" tIns="53958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dirty="0" smtClean="0">
              <a:ln>
                <a:noFill/>
              </a:ln>
              <a:solidFill>
                <a:srgbClr val="007300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2400" b="1" dirty="0">
              <a:solidFill>
                <a:srgbClr val="0073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rgbClr val="0073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VV-Leistungsbewertung – geänderter Bewertungsschlüssel </a:t>
            </a:r>
            <a:endParaRPr lang="de-DE" sz="2400" b="1" dirty="0">
              <a:solidFill>
                <a:srgbClr val="0073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dirty="0" smtClean="0">
              <a:ln>
                <a:noFill/>
              </a:ln>
              <a:solidFill>
                <a:srgbClr val="007300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2400" b="1" dirty="0">
              <a:solidFill>
                <a:srgbClr val="0073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dirty="0" smtClean="0">
              <a:ln>
                <a:noFill/>
              </a:ln>
              <a:solidFill>
                <a:srgbClr val="007300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62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9" y="403225"/>
            <a:ext cx="9505057" cy="605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979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695325"/>
            <a:ext cx="9082087" cy="546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60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Bildschirmpräsentation (4:3)</PresentationFormat>
  <Paragraphs>113</Paragraphs>
  <Slides>21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Danke für Ihre Aufmerksamkeit.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user</cp:lastModifiedBy>
  <cp:revision>28</cp:revision>
  <dcterms:created xsi:type="dcterms:W3CDTF">2018-09-24T16:04:34Z</dcterms:created>
  <dcterms:modified xsi:type="dcterms:W3CDTF">2018-10-09T08:20:26Z</dcterms:modified>
</cp:coreProperties>
</file>