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72" r:id="rId10"/>
    <p:sldId id="273" r:id="rId11"/>
    <p:sldId id="265" r:id="rId12"/>
    <p:sldId id="266" r:id="rId13"/>
    <p:sldId id="267" r:id="rId14"/>
    <p:sldId id="268" r:id="rId15"/>
    <p:sldId id="269" r:id="rId16"/>
    <p:sldId id="270" r:id="rId17"/>
    <p:sldId id="279" r:id="rId18"/>
    <p:sldId id="280" r:id="rId19"/>
    <p:sldId id="281" r:id="rId20"/>
    <p:sldId id="282" r:id="rId21"/>
    <p:sldId id="277" r:id="rId22"/>
    <p:sldId id="274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00" d="100"/>
          <a:sy n="200" d="100"/>
        </p:scale>
        <p:origin x="-252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12.11.2020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332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12.11.2020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337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12.11.2020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027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12.11.2020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862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12.11.2020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146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12.11.2020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37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12.11.2020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77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12.11.2020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018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12.11.2020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25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12.11.2020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101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12.11.2020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28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E94B1-A267-4D9A-A29B-F287B8810203}" type="datetimeFigureOut">
              <a:rPr lang="de-DE" smtClean="0"/>
              <a:t>12.11.2020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829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864096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3429000"/>
            <a:ext cx="975995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015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2588" y="835025"/>
            <a:ext cx="9909176" cy="518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806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476672"/>
            <a:ext cx="9219059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694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2795" y="620688"/>
            <a:ext cx="9436795" cy="584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796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9" y="385337"/>
            <a:ext cx="9030961" cy="6087325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effectLst>
            <a:glow rad="1270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300250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493713"/>
            <a:ext cx="9082087" cy="586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28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0675" y="95337"/>
            <a:ext cx="9786938" cy="5676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5877272"/>
            <a:ext cx="975995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455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51" y="352282"/>
            <a:ext cx="8573697" cy="617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14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60836"/>
            <a:ext cx="9210284" cy="626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1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332656"/>
            <a:ext cx="8770747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5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780582"/>
            <a:ext cx="8784334" cy="538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17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8424936" cy="5974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67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74605"/>
            <a:ext cx="5040560" cy="6708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32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800199"/>
          </a:xfrm>
        </p:spPr>
        <p:txBody>
          <a:bodyPr>
            <a:normAutofit/>
          </a:bodyPr>
          <a:lstStyle/>
          <a:p>
            <a:r>
              <a:rPr lang="de-DE" sz="5400" b="1" dirty="0" smtClean="0"/>
              <a:t>Schulinterne Regelungen</a:t>
            </a:r>
            <a:endParaRPr lang="de-DE" sz="5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344816" cy="4536504"/>
          </a:xfrm>
        </p:spPr>
        <p:txBody>
          <a:bodyPr/>
          <a:lstStyle/>
          <a:p>
            <a:pPr marL="457200" indent="-457200" algn="just">
              <a:buFontTx/>
              <a:buChar char="-"/>
            </a:pPr>
            <a:r>
              <a:rPr lang="de-DE" dirty="0" smtClean="0"/>
              <a:t>Leistungskursblöcke: 1 x 3 Std./1 x 2 Std.</a:t>
            </a:r>
          </a:p>
          <a:p>
            <a:pPr algn="just"/>
            <a:r>
              <a:rPr lang="de-DE" dirty="0" smtClean="0"/>
              <a:t>Vorteile: 	Klausuren im Kursunterricht</a:t>
            </a:r>
          </a:p>
          <a:p>
            <a:pPr algn="just"/>
            <a:r>
              <a:rPr lang="de-DE" dirty="0"/>
              <a:t>	</a:t>
            </a:r>
            <a:r>
              <a:rPr lang="de-DE" dirty="0" smtClean="0"/>
              <a:t>	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3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918050"/>
          </a:xfrm>
        </p:spPr>
        <p:txBody>
          <a:bodyPr>
            <a:normAutofit/>
          </a:bodyPr>
          <a:lstStyle/>
          <a:p>
            <a:r>
              <a:rPr lang="de-DE" sz="6600" dirty="0" smtClean="0">
                <a:latin typeface="Arial" pitchFamily="34" charset="0"/>
                <a:cs typeface="Arial" pitchFamily="34" charset="0"/>
              </a:rPr>
              <a:t>Danke für Ihre Aufmerksamkeit.</a:t>
            </a:r>
            <a:endParaRPr lang="de-DE" sz="6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03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404665"/>
            <a:ext cx="9073008" cy="5810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646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58"/>
          <a:stretch/>
        </p:blipFill>
        <p:spPr bwMode="auto">
          <a:xfrm>
            <a:off x="251520" y="580090"/>
            <a:ext cx="880028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834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23566438" cy="1189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001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73"/>
          <a:stretch/>
        </p:blipFill>
        <p:spPr bwMode="auto">
          <a:xfrm>
            <a:off x="179512" y="548680"/>
            <a:ext cx="8378639" cy="5501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43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9" y="545802"/>
            <a:ext cx="9505057" cy="605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97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2" y="620688"/>
            <a:ext cx="9082087" cy="546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6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692696"/>
            <a:ext cx="9056687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465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Bildschirmpräsentation (4:3)</PresentationFormat>
  <Paragraphs>5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5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Schulinterne Regelungen</vt:lpstr>
      <vt:lpstr>Danke für Ihre Aufmerksamkeit.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Naumann</cp:lastModifiedBy>
  <cp:revision>45</cp:revision>
  <dcterms:created xsi:type="dcterms:W3CDTF">2018-09-24T16:04:34Z</dcterms:created>
  <dcterms:modified xsi:type="dcterms:W3CDTF">2020-11-12T10:36:28Z</dcterms:modified>
</cp:coreProperties>
</file>