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83" r:id="rId3"/>
    <p:sldId id="259" r:id="rId4"/>
    <p:sldId id="260" r:id="rId5"/>
    <p:sldId id="261" r:id="rId6"/>
    <p:sldId id="287" r:id="rId7"/>
    <p:sldId id="288" r:id="rId8"/>
    <p:sldId id="263" r:id="rId9"/>
    <p:sldId id="285" r:id="rId10"/>
    <p:sldId id="264" r:id="rId11"/>
    <p:sldId id="272" r:id="rId12"/>
    <p:sldId id="273" r:id="rId13"/>
    <p:sldId id="282" r:id="rId14"/>
    <p:sldId id="289" r:id="rId15"/>
    <p:sldId id="290" r:id="rId16"/>
    <p:sldId id="291" r:id="rId17"/>
    <p:sldId id="292" r:id="rId18"/>
    <p:sldId id="293" r:id="rId19"/>
    <p:sldId id="294" r:id="rId20"/>
    <p:sldId id="277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2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5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28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86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41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80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28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1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28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3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72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8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94B1-A267-4D9A-A29B-F287B8810203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9434C4B-06C7-4465-8E0A-32F0B0D9A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71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64096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3429000"/>
            <a:ext cx="97599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15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A7FD89C-8661-42CE-9F4A-BCFD16AF5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425" y="620688"/>
            <a:ext cx="9144000" cy="365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0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0792" y="620688"/>
            <a:ext cx="1045511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655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588" y="835025"/>
            <a:ext cx="9909176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061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14525E8-F367-4647-B038-999116D93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551" y="-136864"/>
            <a:ext cx="4444705" cy="687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22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705D66E-0DBC-43D3-98D7-866DFEB1B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0688" y="116632"/>
            <a:ext cx="12313368" cy="62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9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15E32C4-FBF9-4229-B01E-CAAF84446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4664" y="332656"/>
            <a:ext cx="1281742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5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F5C5B380-940A-4080-B620-2DF0F266FD78}"/>
              </a:ext>
            </a:extLst>
          </p:cNvPr>
          <p:cNvSpPr/>
          <p:nvPr/>
        </p:nvSpPr>
        <p:spPr>
          <a:xfrm>
            <a:off x="107504" y="476672"/>
            <a:ext cx="8928992" cy="503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solidFill>
                  <a:srgbClr val="4F6228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Belegverpflichtung 11/1 – 12/2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I: 		  	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Deutsch, </a:t>
            </a:r>
            <a:r>
              <a:rPr lang="de-DE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zwei*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Fremdsprachen, Kunst oder Musik 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oder Darstellendes Spiel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II: 		  	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Geschichte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II:   		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Mathematik, ein naturwissenschaftliches Fach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II oder III: 	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weiteres Fach 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 eine FFS:			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anderes Fach aus dem Kursangebot der Schule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ohne Aufgabenfeld: 		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Sport, Seminarkurs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insgesamt: 				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Kurse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Teilnahme an der Kursfahrt im Tutorium der Sekundarstufe II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25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2954330-060E-428C-8389-4E5D9D46A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038" y="3341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F9121BC5-A0AB-4F91-8FCA-4864FDE8A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831286"/>
              </p:ext>
            </p:extLst>
          </p:nvPr>
        </p:nvGraphicFramePr>
        <p:xfrm>
          <a:off x="251520" y="1700806"/>
          <a:ext cx="8712971" cy="3528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866">
                  <a:extLst>
                    <a:ext uri="{9D8B030D-6E8A-4147-A177-3AD203B41FA5}">
                      <a16:colId xmlns:a16="http://schemas.microsoft.com/office/drawing/2014/main" val="2831762373"/>
                    </a:ext>
                  </a:extLst>
                </a:gridCol>
                <a:gridCol w="624331">
                  <a:extLst>
                    <a:ext uri="{9D8B030D-6E8A-4147-A177-3AD203B41FA5}">
                      <a16:colId xmlns:a16="http://schemas.microsoft.com/office/drawing/2014/main" val="2086770606"/>
                    </a:ext>
                  </a:extLst>
                </a:gridCol>
                <a:gridCol w="623703">
                  <a:extLst>
                    <a:ext uri="{9D8B030D-6E8A-4147-A177-3AD203B41FA5}">
                      <a16:colId xmlns:a16="http://schemas.microsoft.com/office/drawing/2014/main" val="390221643"/>
                    </a:ext>
                  </a:extLst>
                </a:gridCol>
                <a:gridCol w="623703">
                  <a:extLst>
                    <a:ext uri="{9D8B030D-6E8A-4147-A177-3AD203B41FA5}">
                      <a16:colId xmlns:a16="http://schemas.microsoft.com/office/drawing/2014/main" val="2093891398"/>
                    </a:ext>
                  </a:extLst>
                </a:gridCol>
                <a:gridCol w="623703">
                  <a:extLst>
                    <a:ext uri="{9D8B030D-6E8A-4147-A177-3AD203B41FA5}">
                      <a16:colId xmlns:a16="http://schemas.microsoft.com/office/drawing/2014/main" val="4102528269"/>
                    </a:ext>
                  </a:extLst>
                </a:gridCol>
                <a:gridCol w="624331">
                  <a:extLst>
                    <a:ext uri="{9D8B030D-6E8A-4147-A177-3AD203B41FA5}">
                      <a16:colId xmlns:a16="http://schemas.microsoft.com/office/drawing/2014/main" val="3963638857"/>
                    </a:ext>
                  </a:extLst>
                </a:gridCol>
                <a:gridCol w="623703">
                  <a:extLst>
                    <a:ext uri="{9D8B030D-6E8A-4147-A177-3AD203B41FA5}">
                      <a16:colId xmlns:a16="http://schemas.microsoft.com/office/drawing/2014/main" val="1618429993"/>
                    </a:ext>
                  </a:extLst>
                </a:gridCol>
                <a:gridCol w="623703">
                  <a:extLst>
                    <a:ext uri="{9D8B030D-6E8A-4147-A177-3AD203B41FA5}">
                      <a16:colId xmlns:a16="http://schemas.microsoft.com/office/drawing/2014/main" val="191391556"/>
                    </a:ext>
                  </a:extLst>
                </a:gridCol>
                <a:gridCol w="623703">
                  <a:extLst>
                    <a:ext uri="{9D8B030D-6E8A-4147-A177-3AD203B41FA5}">
                      <a16:colId xmlns:a16="http://schemas.microsoft.com/office/drawing/2014/main" val="2276544518"/>
                    </a:ext>
                  </a:extLst>
                </a:gridCol>
                <a:gridCol w="624331">
                  <a:extLst>
                    <a:ext uri="{9D8B030D-6E8A-4147-A177-3AD203B41FA5}">
                      <a16:colId xmlns:a16="http://schemas.microsoft.com/office/drawing/2014/main" val="2064944620"/>
                    </a:ext>
                  </a:extLst>
                </a:gridCol>
                <a:gridCol w="801632">
                  <a:extLst>
                    <a:ext uri="{9D8B030D-6E8A-4147-A177-3AD203B41FA5}">
                      <a16:colId xmlns:a16="http://schemas.microsoft.com/office/drawing/2014/main" val="1346329304"/>
                    </a:ext>
                  </a:extLst>
                </a:gridCol>
                <a:gridCol w="802262">
                  <a:extLst>
                    <a:ext uri="{9D8B030D-6E8A-4147-A177-3AD203B41FA5}">
                      <a16:colId xmlns:a16="http://schemas.microsoft.com/office/drawing/2014/main" val="4116820309"/>
                    </a:ext>
                  </a:extLst>
                </a:gridCol>
              </a:tblGrid>
              <a:tr h="987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Erstwunsch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LK1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LK2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GK1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GK2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GK3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GK4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GK5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GK6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GK7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GK8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GK9</a:t>
                      </a:r>
                      <a:endParaRPr lang="de-DE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539864"/>
                  </a:ext>
                </a:extLst>
              </a:tr>
              <a:tr h="682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Fach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zus. Fach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163433"/>
                  </a:ext>
                </a:extLst>
              </a:tr>
              <a:tr h="68275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632360"/>
                  </a:ext>
                </a:extLst>
              </a:tr>
              <a:tr h="1175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WS</a:t>
                      </a:r>
                      <a:endParaRPr lang="de-DE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DE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DE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de-DE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20" marR="51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71846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71E65EE-430C-4DF6-81F9-49B860940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95903"/>
            <a:ext cx="96845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Kursanwahl nach § 1/8/9 GOSTV (21.08.2009 ge</a:t>
            </a:r>
            <a:r>
              <a:rPr kumimoji="0" lang="de-DE" altLang="de-DE" sz="2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</a:t>
            </a:r>
            <a:r>
              <a:rPr kumimoji="0" lang="de-DE" altLang="de-DE" sz="2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ndert 30.01.2018)</a:t>
            </a:r>
            <a:endParaRPr kumimoji="0" lang="de-DE" altLang="de-DE" sz="22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93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88AC465-706E-41CF-B995-2705DDDDD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548618"/>
              </p:ext>
            </p:extLst>
          </p:nvPr>
        </p:nvGraphicFramePr>
        <p:xfrm>
          <a:off x="755576" y="3717032"/>
          <a:ext cx="7704855" cy="2280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3377">
                  <a:extLst>
                    <a:ext uri="{9D8B030D-6E8A-4147-A177-3AD203B41FA5}">
                      <a16:colId xmlns:a16="http://schemas.microsoft.com/office/drawing/2014/main" val="2447135334"/>
                    </a:ext>
                  </a:extLst>
                </a:gridCol>
                <a:gridCol w="552736">
                  <a:extLst>
                    <a:ext uri="{9D8B030D-6E8A-4147-A177-3AD203B41FA5}">
                      <a16:colId xmlns:a16="http://schemas.microsoft.com/office/drawing/2014/main" val="1953216302"/>
                    </a:ext>
                  </a:extLst>
                </a:gridCol>
                <a:gridCol w="590365">
                  <a:extLst>
                    <a:ext uri="{9D8B030D-6E8A-4147-A177-3AD203B41FA5}">
                      <a16:colId xmlns:a16="http://schemas.microsoft.com/office/drawing/2014/main" val="2186044885"/>
                    </a:ext>
                  </a:extLst>
                </a:gridCol>
                <a:gridCol w="559426">
                  <a:extLst>
                    <a:ext uri="{9D8B030D-6E8A-4147-A177-3AD203B41FA5}">
                      <a16:colId xmlns:a16="http://schemas.microsoft.com/office/drawing/2014/main" val="717411985"/>
                    </a:ext>
                  </a:extLst>
                </a:gridCol>
                <a:gridCol w="559426">
                  <a:extLst>
                    <a:ext uri="{9D8B030D-6E8A-4147-A177-3AD203B41FA5}">
                      <a16:colId xmlns:a16="http://schemas.microsoft.com/office/drawing/2014/main" val="4147983077"/>
                    </a:ext>
                  </a:extLst>
                </a:gridCol>
                <a:gridCol w="559426">
                  <a:extLst>
                    <a:ext uri="{9D8B030D-6E8A-4147-A177-3AD203B41FA5}">
                      <a16:colId xmlns:a16="http://schemas.microsoft.com/office/drawing/2014/main" val="42969474"/>
                    </a:ext>
                  </a:extLst>
                </a:gridCol>
                <a:gridCol w="577823">
                  <a:extLst>
                    <a:ext uri="{9D8B030D-6E8A-4147-A177-3AD203B41FA5}">
                      <a16:colId xmlns:a16="http://schemas.microsoft.com/office/drawing/2014/main" val="166632397"/>
                    </a:ext>
                  </a:extLst>
                </a:gridCol>
                <a:gridCol w="592874">
                  <a:extLst>
                    <a:ext uri="{9D8B030D-6E8A-4147-A177-3AD203B41FA5}">
                      <a16:colId xmlns:a16="http://schemas.microsoft.com/office/drawing/2014/main" val="1365643190"/>
                    </a:ext>
                  </a:extLst>
                </a:gridCol>
                <a:gridCol w="592874">
                  <a:extLst>
                    <a:ext uri="{9D8B030D-6E8A-4147-A177-3AD203B41FA5}">
                      <a16:colId xmlns:a16="http://schemas.microsoft.com/office/drawing/2014/main" val="318693315"/>
                    </a:ext>
                  </a:extLst>
                </a:gridCol>
                <a:gridCol w="592038">
                  <a:extLst>
                    <a:ext uri="{9D8B030D-6E8A-4147-A177-3AD203B41FA5}">
                      <a16:colId xmlns:a16="http://schemas.microsoft.com/office/drawing/2014/main" val="3230748681"/>
                    </a:ext>
                  </a:extLst>
                </a:gridCol>
                <a:gridCol w="592874">
                  <a:extLst>
                    <a:ext uri="{9D8B030D-6E8A-4147-A177-3AD203B41FA5}">
                      <a16:colId xmlns:a16="http://schemas.microsoft.com/office/drawing/2014/main" val="1208647056"/>
                    </a:ext>
                  </a:extLst>
                </a:gridCol>
                <a:gridCol w="711616">
                  <a:extLst>
                    <a:ext uri="{9D8B030D-6E8A-4147-A177-3AD203B41FA5}">
                      <a16:colId xmlns:a16="http://schemas.microsoft.com/office/drawing/2014/main" val="1226375655"/>
                    </a:ext>
                  </a:extLst>
                </a:gridCol>
              </a:tblGrid>
              <a:tr h="77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Erstwunsch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LK1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LK2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GK3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GK4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GK7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GK8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GK9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2439"/>
                  </a:ext>
                </a:extLst>
              </a:tr>
              <a:tr h="3552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</a:rPr>
                        <a:t>Fach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ma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ku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bi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ek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zus. Fach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524284"/>
                  </a:ext>
                </a:extLst>
              </a:tr>
              <a:tr h="3772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942682"/>
                  </a:ext>
                </a:extLst>
              </a:tr>
              <a:tr h="648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</a:rPr>
                        <a:t>WS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/34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882123"/>
                  </a:ext>
                </a:extLst>
              </a:tr>
            </a:tbl>
          </a:graphicData>
        </a:graphic>
      </p:graphicFrame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34BDA091-7761-4D92-A5E4-076240C9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13682"/>
              </p:ext>
            </p:extLst>
          </p:nvPr>
        </p:nvGraphicFramePr>
        <p:xfrm>
          <a:off x="761018" y="645841"/>
          <a:ext cx="7704857" cy="2783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3377">
                  <a:extLst>
                    <a:ext uri="{9D8B030D-6E8A-4147-A177-3AD203B41FA5}">
                      <a16:colId xmlns:a16="http://schemas.microsoft.com/office/drawing/2014/main" val="3717665623"/>
                    </a:ext>
                  </a:extLst>
                </a:gridCol>
                <a:gridCol w="552736">
                  <a:extLst>
                    <a:ext uri="{9D8B030D-6E8A-4147-A177-3AD203B41FA5}">
                      <a16:colId xmlns:a16="http://schemas.microsoft.com/office/drawing/2014/main" val="4292755879"/>
                    </a:ext>
                  </a:extLst>
                </a:gridCol>
                <a:gridCol w="590364">
                  <a:extLst>
                    <a:ext uri="{9D8B030D-6E8A-4147-A177-3AD203B41FA5}">
                      <a16:colId xmlns:a16="http://schemas.microsoft.com/office/drawing/2014/main" val="2055624682"/>
                    </a:ext>
                  </a:extLst>
                </a:gridCol>
                <a:gridCol w="559427">
                  <a:extLst>
                    <a:ext uri="{9D8B030D-6E8A-4147-A177-3AD203B41FA5}">
                      <a16:colId xmlns:a16="http://schemas.microsoft.com/office/drawing/2014/main" val="1563584493"/>
                    </a:ext>
                  </a:extLst>
                </a:gridCol>
                <a:gridCol w="559427">
                  <a:extLst>
                    <a:ext uri="{9D8B030D-6E8A-4147-A177-3AD203B41FA5}">
                      <a16:colId xmlns:a16="http://schemas.microsoft.com/office/drawing/2014/main" val="2253444835"/>
                    </a:ext>
                  </a:extLst>
                </a:gridCol>
                <a:gridCol w="559427">
                  <a:extLst>
                    <a:ext uri="{9D8B030D-6E8A-4147-A177-3AD203B41FA5}">
                      <a16:colId xmlns:a16="http://schemas.microsoft.com/office/drawing/2014/main" val="2655246545"/>
                    </a:ext>
                  </a:extLst>
                </a:gridCol>
                <a:gridCol w="577823">
                  <a:extLst>
                    <a:ext uri="{9D8B030D-6E8A-4147-A177-3AD203B41FA5}">
                      <a16:colId xmlns:a16="http://schemas.microsoft.com/office/drawing/2014/main" val="3265444195"/>
                    </a:ext>
                  </a:extLst>
                </a:gridCol>
                <a:gridCol w="592874">
                  <a:extLst>
                    <a:ext uri="{9D8B030D-6E8A-4147-A177-3AD203B41FA5}">
                      <a16:colId xmlns:a16="http://schemas.microsoft.com/office/drawing/2014/main" val="1821236329"/>
                    </a:ext>
                  </a:extLst>
                </a:gridCol>
                <a:gridCol w="592874">
                  <a:extLst>
                    <a:ext uri="{9D8B030D-6E8A-4147-A177-3AD203B41FA5}">
                      <a16:colId xmlns:a16="http://schemas.microsoft.com/office/drawing/2014/main" val="2965004483"/>
                    </a:ext>
                  </a:extLst>
                </a:gridCol>
                <a:gridCol w="592038">
                  <a:extLst>
                    <a:ext uri="{9D8B030D-6E8A-4147-A177-3AD203B41FA5}">
                      <a16:colId xmlns:a16="http://schemas.microsoft.com/office/drawing/2014/main" val="3368197809"/>
                    </a:ext>
                  </a:extLst>
                </a:gridCol>
                <a:gridCol w="592874">
                  <a:extLst>
                    <a:ext uri="{9D8B030D-6E8A-4147-A177-3AD203B41FA5}">
                      <a16:colId xmlns:a16="http://schemas.microsoft.com/office/drawing/2014/main" val="859036699"/>
                    </a:ext>
                  </a:extLst>
                </a:gridCol>
                <a:gridCol w="711616">
                  <a:extLst>
                    <a:ext uri="{9D8B030D-6E8A-4147-A177-3AD203B41FA5}">
                      <a16:colId xmlns:a16="http://schemas.microsoft.com/office/drawing/2014/main" val="2503348134"/>
                    </a:ext>
                  </a:extLst>
                </a:gridCol>
              </a:tblGrid>
              <a:tr h="1080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Erstwunsch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LK1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LK2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GK3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GK4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GK7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GK8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GK9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209754"/>
                  </a:ext>
                </a:extLst>
              </a:tr>
              <a:tr h="4924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chemeClr val="tx1"/>
                          </a:solidFill>
                          <a:effectLst/>
                        </a:rPr>
                        <a:t>Fach</a:t>
                      </a:r>
                      <a:endParaRPr lang="de-D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MA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de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en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ds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ge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ps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zus. Fach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061827"/>
                  </a:ext>
                </a:extLst>
              </a:tr>
              <a:tr h="52289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699948"/>
                  </a:ext>
                </a:extLst>
              </a:tr>
              <a:tr h="687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WS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3/36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36453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4CF82F7-259D-4CD9-89EA-123F54A08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30369"/>
            <a:ext cx="515718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kumimoji="0" lang="de-DE" altLang="de-DE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Beispiele</a:t>
            </a:r>
            <a:endParaRPr kumimoji="0" lang="de-DE" altLang="de-D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23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6B494-650D-4763-B721-8BEC2FDAF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04" y="44625"/>
            <a:ext cx="9036496" cy="2376263"/>
          </a:xfrm>
        </p:spPr>
        <p:txBody>
          <a:bodyPr>
            <a:normAutofit fontScale="90000"/>
          </a:bodyPr>
          <a:lstStyle/>
          <a:p>
            <a:r>
              <a:rPr lang="de-DE" dirty="0"/>
              <a:t>Abgabe der </a:t>
            </a:r>
            <a:r>
              <a:rPr lang="de-DE" dirty="0" err="1"/>
              <a:t>Anwahlbögen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    bei den Klassenleitern: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7DA88D-884B-48D2-8F05-F96ECA655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4437112"/>
            <a:ext cx="8784975" cy="1440159"/>
          </a:xfrm>
        </p:spPr>
        <p:txBody>
          <a:bodyPr>
            <a:normAutofit/>
          </a:bodyPr>
          <a:lstStyle/>
          <a:p>
            <a:pPr algn="ctr"/>
            <a:r>
              <a:rPr lang="de-DE" sz="6000" dirty="0">
                <a:solidFill>
                  <a:srgbClr val="FF0000"/>
                </a:solidFill>
              </a:rPr>
              <a:t>Bis Freitag, 12.11.2021</a:t>
            </a:r>
          </a:p>
        </p:txBody>
      </p:sp>
    </p:spTree>
    <p:extLst>
      <p:ext uri="{BB962C8B-B14F-4D97-AF65-F5344CB8AC3E}">
        <p14:creationId xmlns:p14="http://schemas.microsoft.com/office/powerpoint/2010/main" val="299175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B3E155D-B410-4FBB-ADEB-4835CDD3C17B}"/>
              </a:ext>
            </a:extLst>
          </p:cNvPr>
          <p:cNvSpPr/>
          <p:nvPr/>
        </p:nvSpPr>
        <p:spPr>
          <a:xfrm>
            <a:off x="251520" y="44624"/>
            <a:ext cx="878497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F07FACF3-AFD2-4D4C-928C-54FEEA98E7F2}"/>
              </a:ext>
            </a:extLst>
          </p:cNvPr>
          <p:cNvSpPr/>
          <p:nvPr/>
        </p:nvSpPr>
        <p:spPr>
          <a:xfrm>
            <a:off x="107504" y="-196864"/>
            <a:ext cx="8928992" cy="6105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de-DE" sz="2800" b="1" dirty="0">
              <a:solidFill>
                <a:srgbClr val="4F6228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2800" b="1" dirty="0">
                <a:solidFill>
                  <a:srgbClr val="4F6228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Belegverpflichtung 11/1 – 12/2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I: 	            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Deutsch, </a:t>
            </a:r>
            <a:r>
              <a:rPr lang="de-DE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zwei*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Fremdsprachen, Kunst oder Musik oder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Darstellendes Spiel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II: 	            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Geschichte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III:             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Mathematik, ein naturwissenschaftliches Fach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Aufgabenfeld II oder III: 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weiteres Fach 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ohne Aufgabenfeld: 	     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Sport, Seminarkurs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insgesamt: 			      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de-DE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Kurse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77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404664"/>
            <a:ext cx="6478488" cy="1872208"/>
          </a:xfrm>
        </p:spPr>
        <p:txBody>
          <a:bodyPr>
            <a:normAutofit/>
          </a:bodyPr>
          <a:lstStyle/>
          <a:p>
            <a:r>
              <a:rPr lang="de-DE" sz="5400" b="1" dirty="0"/>
              <a:t>Schulinterne Regelungen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63688" y="3762207"/>
            <a:ext cx="7920880" cy="3068961"/>
          </a:xfrm>
        </p:spPr>
        <p:txBody>
          <a:bodyPr/>
          <a:lstStyle/>
          <a:p>
            <a:pPr algn="just"/>
            <a:r>
              <a:rPr lang="de-DE" dirty="0"/>
              <a:t>     </a:t>
            </a:r>
            <a:r>
              <a:rPr lang="de-DE" sz="2400" dirty="0"/>
              <a:t>Leistungskursblöcke: 1 x 3 Std./1 x 2 Std.</a:t>
            </a:r>
          </a:p>
          <a:p>
            <a:pPr algn="just"/>
            <a:r>
              <a:rPr lang="de-DE" sz="2400" dirty="0"/>
              <a:t>     Vorteile: Klausuren im Kursunterricht</a:t>
            </a:r>
          </a:p>
          <a:p>
            <a:pPr algn="just"/>
            <a:r>
              <a:rPr lang="de-DE" dirty="0"/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1500235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616624"/>
          </a:xfrm>
        </p:spPr>
        <p:txBody>
          <a:bodyPr>
            <a:normAutofit/>
          </a:bodyPr>
          <a:lstStyle/>
          <a:p>
            <a:r>
              <a:rPr lang="de-DE" sz="6600" b="1" dirty="0">
                <a:latin typeface="Arial" pitchFamily="34" charset="0"/>
                <a:cs typeface="Arial" pitchFamily="34" charset="0"/>
              </a:rPr>
              <a:t>Danke für Ihre </a:t>
            </a:r>
            <a:br>
              <a:rPr lang="de-DE" sz="6600" b="1" dirty="0">
                <a:latin typeface="Arial" pitchFamily="34" charset="0"/>
                <a:cs typeface="Arial" pitchFamily="34" charset="0"/>
              </a:rPr>
            </a:br>
            <a:br>
              <a:rPr lang="de-DE" sz="6600" b="1" dirty="0">
                <a:latin typeface="Arial" pitchFamily="34" charset="0"/>
                <a:cs typeface="Arial" pitchFamily="34" charset="0"/>
              </a:rPr>
            </a:br>
            <a:r>
              <a:rPr lang="de-DE" sz="6600" b="1" dirty="0">
                <a:latin typeface="Arial" pitchFamily="34" charset="0"/>
                <a:cs typeface="Arial" pitchFamily="34" charset="0"/>
              </a:rPr>
              <a:t>Aufmerksamkeit</a:t>
            </a:r>
            <a:endParaRPr lang="de-DE" sz="6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3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58"/>
          <a:stretch/>
        </p:blipFill>
        <p:spPr bwMode="auto">
          <a:xfrm>
            <a:off x="-756592" y="-315416"/>
            <a:ext cx="10246911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34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626" y="611632"/>
            <a:ext cx="23994592" cy="121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91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6B4F4E4-B32E-4921-982D-23D79833D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2411" y="0"/>
            <a:ext cx="10376469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3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2E76700-7B7D-48C3-AEF1-4627B04EF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9922" y="116632"/>
            <a:ext cx="9543844" cy="580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2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382D266-AA40-4656-AF87-3F611C05F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6632"/>
            <a:ext cx="12513922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1DE56BE-6D1D-4873-B7D3-DF3EEA76F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332656"/>
            <a:ext cx="9649071" cy="544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79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9FEE71E-2A8F-4D80-89BB-A0F360343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8151"/>
            <a:ext cx="9144000" cy="546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1741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341</Words>
  <Application>Microsoft Office PowerPoint</Application>
  <PresentationFormat>Bildschirmpräsentation (4:3)</PresentationFormat>
  <Paragraphs>145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Gill Sans MT</vt:lpstr>
      <vt:lpstr>Times New Roman</vt:lpstr>
      <vt:lpstr>Galerie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Abgabe der Anwahlbögen      bei den Klassenleitern:</vt:lpstr>
      <vt:lpstr>Schulinterne Regelungen</vt:lpstr>
      <vt:lpstr>Danke für Ihre  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Lutz Grey</cp:lastModifiedBy>
  <cp:revision>79</cp:revision>
  <dcterms:created xsi:type="dcterms:W3CDTF">2018-09-24T16:04:34Z</dcterms:created>
  <dcterms:modified xsi:type="dcterms:W3CDTF">2021-10-28T09:01:16Z</dcterms:modified>
</cp:coreProperties>
</file>