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5" r:id="rId20"/>
    <p:sldId id="276" r:id="rId21"/>
    <p:sldId id="274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23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32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3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027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62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14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37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7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01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025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10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28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E94B1-A267-4D9A-A29B-F287B8810203}" type="datetimeFigureOut">
              <a:rPr lang="de-DE" smtClean="0"/>
              <a:t>09.10.2018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34C4B-06C7-4465-8E0A-32F0B0D9A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829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864096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3429000"/>
            <a:ext cx="975995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015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692696"/>
            <a:ext cx="9056687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465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2588" y="835025"/>
            <a:ext cx="9909176" cy="518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80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76672"/>
            <a:ext cx="9219059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94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404664"/>
            <a:ext cx="9436795" cy="584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796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9" y="385337"/>
            <a:ext cx="9030961" cy="608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0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3" y="493713"/>
            <a:ext cx="9082087" cy="586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8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0675" y="128588"/>
            <a:ext cx="9786938" cy="5676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5877272"/>
            <a:ext cx="975995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55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51" y="342469"/>
            <a:ext cx="8573697" cy="617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14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93" y="375811"/>
            <a:ext cx="8507013" cy="610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10225136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7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424936" cy="5974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79"/>
            <a:ext cx="9001000" cy="540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88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918050"/>
          </a:xfrm>
        </p:spPr>
        <p:txBody>
          <a:bodyPr>
            <a:normAutofit/>
          </a:bodyPr>
          <a:lstStyle/>
          <a:p>
            <a:r>
              <a:rPr lang="de-DE" sz="6600" dirty="0" smtClean="0">
                <a:latin typeface="Arial" pitchFamily="34" charset="0"/>
                <a:cs typeface="Arial" pitchFamily="34" charset="0"/>
              </a:rPr>
              <a:t>Danke für Ihre Aufmerksamkeit.</a:t>
            </a:r>
            <a:endParaRPr lang="de-DE" sz="6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0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04665"/>
            <a:ext cx="9073008" cy="5810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46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58"/>
          <a:stretch/>
        </p:blipFill>
        <p:spPr bwMode="auto">
          <a:xfrm>
            <a:off x="251520" y="580090"/>
            <a:ext cx="880028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3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23566438" cy="11890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01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73"/>
          <a:stretch/>
        </p:blipFill>
        <p:spPr bwMode="auto">
          <a:xfrm>
            <a:off x="179512" y="548680"/>
            <a:ext cx="8378639" cy="5501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943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3847"/>
              </p:ext>
            </p:extLst>
          </p:nvPr>
        </p:nvGraphicFramePr>
        <p:xfrm>
          <a:off x="457199" y="2372124"/>
          <a:ext cx="8229602" cy="29821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32756"/>
                <a:gridCol w="419390"/>
                <a:gridCol w="478070"/>
                <a:gridCol w="427444"/>
                <a:gridCol w="452758"/>
                <a:gridCol w="452758"/>
                <a:gridCol w="452758"/>
                <a:gridCol w="497630"/>
                <a:gridCol w="449309"/>
                <a:gridCol w="504056"/>
                <a:gridCol w="432048"/>
                <a:gridCol w="432048"/>
                <a:gridCol w="432048"/>
                <a:gridCol w="422165"/>
                <a:gridCol w="452758"/>
                <a:gridCol w="463688"/>
                <a:gridCol w="327918"/>
              </a:tblGrid>
              <a:tr h="840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65735" marR="153035"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Noten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4300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1+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33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7475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1-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3525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2+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R="17716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2-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3+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032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906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3-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906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4+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349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R="13906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4-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588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5+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26670"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5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271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5-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857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</a:tr>
              <a:tr h="840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63195" marR="1530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Punkte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14935" marR="102235"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15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5570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14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6840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13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3843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12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R="13589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11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015" marR="10223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905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032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095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7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222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349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R="17335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540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26670"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7940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28575" algn="ctr"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</a:tr>
              <a:tr h="1301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65735" marR="153035" algn="ctr">
                        <a:lnSpc>
                          <a:spcPct val="86000"/>
                        </a:lnSpc>
                        <a:spcBef>
                          <a:spcPts val="117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Erreichte Leistung ab %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4935" marR="1022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5570" marR="1022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90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16840" marR="1022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3843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80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R="1206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75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015" marR="1022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70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10160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1009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969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55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842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50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de-DE" sz="1000">
                        <a:effectLst/>
                      </a:endParaRPr>
                    </a:p>
                    <a:p>
                      <a:pPr marL="120650" marR="971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45</a:t>
                      </a:r>
                      <a:endParaRPr lang="de-DE" sz="100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R="11684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40</a:t>
                      </a:r>
                      <a:endParaRPr lang="de-DE" sz="1000" dirty="0">
                        <a:effectLst/>
                      </a:endParaRPr>
                    </a:p>
                    <a:p>
                      <a:pPr marR="11684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strike="sngStrike" dirty="0">
                          <a:solidFill>
                            <a:srgbClr val="FF0000"/>
                          </a:solidFill>
                          <a:effectLst/>
                        </a:rPr>
                        <a:t>36</a:t>
                      </a:r>
                      <a:endParaRPr lang="de-DE" sz="1000" dirty="0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52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33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52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strike="sngStrike" dirty="0">
                          <a:solidFill>
                            <a:srgbClr val="FF0000"/>
                          </a:solidFill>
                          <a:effectLst/>
                        </a:rPr>
                        <a:t>27</a:t>
                      </a:r>
                      <a:endParaRPr lang="de-DE" sz="1000" dirty="0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39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27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39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strike="sngStrike" dirty="0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  <a:endParaRPr lang="de-DE" sz="1000" dirty="0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271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endParaRPr lang="de-DE" sz="1000" dirty="0">
                        <a:effectLst/>
                      </a:endParaRPr>
                    </a:p>
                    <a:p>
                      <a:pPr marL="120650" marR="9271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strike="sngStrike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de-DE" sz="1000" dirty="0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</a:endParaRPr>
                    </a:p>
                    <a:p>
                      <a:pPr marL="2857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</a:t>
                      </a:r>
                      <a:endParaRPr lang="de-DE" sz="10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-108520" y="243965"/>
            <a:ext cx="9252520" cy="291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8662" tIns="53958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rgbClr val="0073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2400" b="1" dirty="0">
              <a:solidFill>
                <a:srgbClr val="0073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rgbClr val="0073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VV-Leistungsbewertung – geänderter Bewertungsschlüssel </a:t>
            </a:r>
            <a:endParaRPr lang="de-DE" sz="2400" b="1" dirty="0">
              <a:solidFill>
                <a:srgbClr val="0073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rgbClr val="0073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2400" b="1" dirty="0">
              <a:solidFill>
                <a:srgbClr val="0073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rgbClr val="0073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62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9" y="403225"/>
            <a:ext cx="9505057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7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3" y="695325"/>
            <a:ext cx="9082087" cy="546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6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Bildschirmpräsentation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Danke für Ihre Aufmerksamkeit.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28</cp:revision>
  <dcterms:created xsi:type="dcterms:W3CDTF">2018-09-24T16:04:34Z</dcterms:created>
  <dcterms:modified xsi:type="dcterms:W3CDTF">2018-10-09T08:20:26Z</dcterms:modified>
</cp:coreProperties>
</file>